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4" r:id="rId3"/>
    <p:sldId id="275" r:id="rId4"/>
    <p:sldId id="257" r:id="rId5"/>
    <p:sldId id="259" r:id="rId6"/>
    <p:sldId id="264" r:id="rId7"/>
    <p:sldId id="263" r:id="rId8"/>
    <p:sldId id="258" r:id="rId9"/>
    <p:sldId id="272" r:id="rId10"/>
    <p:sldId id="260" r:id="rId11"/>
    <p:sldId id="261" r:id="rId12"/>
    <p:sldId id="276" r:id="rId13"/>
    <p:sldId id="265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FCA51-2103-4A21-AA83-89B1E174043D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71D41-E996-44CB-B97F-6BA079088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A91AE-C436-44B8-A0FE-85B538B0E4CF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1159A1F-90E4-4C28-AA91-787128ED3A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A91AE-C436-44B8-A0FE-85B538B0E4CF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9A1F-90E4-4C28-AA91-787128ED3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1159A1F-90E4-4C28-AA91-787128ED3A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A91AE-C436-44B8-A0FE-85B538B0E4CF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A91AE-C436-44B8-A0FE-85B538B0E4CF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1159A1F-90E4-4C28-AA91-787128ED3A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A91AE-C436-44B8-A0FE-85B538B0E4CF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1159A1F-90E4-4C28-AA91-787128ED3A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2BA91AE-C436-44B8-A0FE-85B538B0E4CF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9A1F-90E4-4C28-AA91-787128ED3A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A91AE-C436-44B8-A0FE-85B538B0E4CF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1159A1F-90E4-4C28-AA91-787128ED3A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A91AE-C436-44B8-A0FE-85B538B0E4CF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1159A1F-90E4-4C28-AA91-787128ED3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A91AE-C436-44B8-A0FE-85B538B0E4CF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159A1F-90E4-4C28-AA91-787128ED3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1159A1F-90E4-4C28-AA91-787128ED3A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A91AE-C436-44B8-A0FE-85B538B0E4CF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1159A1F-90E4-4C28-AA91-787128ED3A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2BA91AE-C436-44B8-A0FE-85B538B0E4CF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2BA91AE-C436-44B8-A0FE-85B538B0E4CF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1159A1F-90E4-4C28-AA91-787128ED3A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2819400"/>
            <a:ext cx="4819406" cy="1752600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приурочен к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Году экологической культуры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 и охраны окружающей среды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 в Республике Татарстан, 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а также к 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К Всемирному Дню 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заповедников 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и национальных парков.</a:t>
            </a:r>
          </a:p>
          <a:p>
            <a:pPr algn="r"/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16.01.2013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/>
              <a:t>«Урок чистоты»</a:t>
            </a:r>
            <a:endParaRPr lang="ru-RU" sz="6600" b="1" dirty="0"/>
          </a:p>
        </p:txBody>
      </p:sp>
      <p:pic>
        <p:nvPicPr>
          <p:cNvPr id="2050" name="Picture 2" descr="C:\Users\АБАК\Desktop\16.01.13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86190"/>
            <a:ext cx="357190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3281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 кто знает, что обозначает слово дендрарий?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/>
              <a:t>    </a:t>
            </a:r>
            <a:r>
              <a:rPr lang="ru-RU" sz="4400" b="1" dirty="0" smtClean="0">
                <a:solidFill>
                  <a:srgbClr val="C00000"/>
                </a:solidFill>
              </a:rPr>
              <a:t>Дендрарий </a:t>
            </a:r>
            <a:r>
              <a:rPr lang="ru-RU" sz="4400" dirty="0" smtClean="0">
                <a:solidFill>
                  <a:srgbClr val="C00000"/>
                </a:solidFill>
              </a:rPr>
              <a:t>– </a:t>
            </a:r>
            <a:endParaRPr lang="en-US" sz="44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ботанический сад (или часть его), </a:t>
            </a:r>
            <a:endParaRPr lang="en-US" sz="44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в котором с научно – опытными целями выращиваются различные деревья и кустарники.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204827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Единственный в нашей республике национальный парк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«Нижняя Кама».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6248" y="1500174"/>
            <a:ext cx="4519424" cy="521497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 algn="ctr">
              <a:buNone/>
            </a:pPr>
            <a:r>
              <a:rPr lang="ru-RU" dirty="0" smtClean="0"/>
              <a:t>    </a:t>
            </a:r>
            <a:r>
              <a:rPr lang="ru-RU" sz="4400" dirty="0" smtClean="0"/>
              <a:t>20 апреля 1991 года был создан национальный парк «</a:t>
            </a:r>
            <a:r>
              <a:rPr lang="ru-RU" sz="4400" b="1" i="1" dirty="0" smtClean="0"/>
              <a:t>Нижняя Кама» </a:t>
            </a:r>
          </a:p>
          <a:p>
            <a:pPr algn="ctr">
              <a:buNone/>
            </a:pPr>
            <a:r>
              <a:rPr lang="ru-RU" sz="4400" dirty="0" smtClean="0"/>
              <a:t>(первый и по сей день единственный в Татарстане) </a:t>
            </a:r>
          </a:p>
          <a:p>
            <a:pPr algn="ctr">
              <a:buNone/>
            </a:pPr>
            <a:r>
              <a:rPr lang="ru-RU" sz="4400" dirty="0" smtClean="0"/>
              <a:t>на базе лесных массивов </a:t>
            </a:r>
            <a:r>
              <a:rPr lang="ru-RU" sz="4400" dirty="0" err="1" smtClean="0"/>
              <a:t>Елабужского</a:t>
            </a:r>
            <a:r>
              <a:rPr lang="ru-RU" sz="4400" dirty="0" smtClean="0"/>
              <a:t> и </a:t>
            </a:r>
            <a:r>
              <a:rPr lang="ru-RU" sz="4400" dirty="0" err="1" smtClean="0"/>
              <a:t>Челнинского</a:t>
            </a:r>
            <a:r>
              <a:rPr lang="ru-RU" sz="4400" dirty="0" smtClean="0"/>
              <a:t> лесничеств </a:t>
            </a:r>
            <a:r>
              <a:rPr lang="ru-RU" sz="4400" dirty="0" err="1" smtClean="0"/>
              <a:t>Елабужского</a:t>
            </a:r>
            <a:r>
              <a:rPr lang="ru-RU" sz="4400" dirty="0" smtClean="0"/>
              <a:t> лесхоза и живописного пойменно-лугового </a:t>
            </a:r>
            <a:r>
              <a:rPr lang="ru-RU" sz="4400" dirty="0" err="1" smtClean="0"/>
              <a:t>Камско</a:t>
            </a:r>
            <a:r>
              <a:rPr lang="ru-RU" sz="4400" dirty="0" smtClean="0"/>
              <a:t> - </a:t>
            </a:r>
            <a:r>
              <a:rPr lang="ru-RU" sz="4400" dirty="0" err="1" smtClean="0"/>
              <a:t>Криушского</a:t>
            </a:r>
            <a:r>
              <a:rPr lang="ru-RU" sz="4400" dirty="0" smtClean="0"/>
              <a:t> ландшафтного комплекса.</a:t>
            </a:r>
          </a:p>
          <a:p>
            <a:pPr algn="ctr"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2050" name="Picture 2" descr="C:\Users\АБАК\Desktop\16.01.13\s746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4357718" cy="3571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858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Самый живописный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уголок парка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Самый живописный</a:t>
            </a:r>
          </a:p>
          <a:p>
            <a:pPr>
              <a:buNone/>
            </a:pPr>
            <a:r>
              <a:rPr lang="ru-RU" dirty="0" smtClean="0"/>
              <a:t> уголок парка – </a:t>
            </a:r>
          </a:p>
          <a:p>
            <a:pPr>
              <a:buNone/>
            </a:pPr>
            <a:r>
              <a:rPr lang="ru-RU" dirty="0" smtClean="0"/>
              <a:t>Красная горка Танаевского</a:t>
            </a:r>
          </a:p>
          <a:p>
            <a:pPr>
              <a:buNone/>
            </a:pPr>
            <a:r>
              <a:rPr lang="ru-RU" dirty="0" smtClean="0"/>
              <a:t> леса. </a:t>
            </a:r>
          </a:p>
          <a:p>
            <a:pPr>
              <a:buNone/>
            </a:pPr>
            <a:r>
              <a:rPr lang="ru-RU" dirty="0" smtClean="0"/>
              <a:t>Здесь можно </a:t>
            </a:r>
          </a:p>
          <a:p>
            <a:pPr>
              <a:buNone/>
            </a:pPr>
            <a:r>
              <a:rPr lang="ru-RU" dirty="0" smtClean="0"/>
              <a:t>любоваться открывающейся</a:t>
            </a:r>
          </a:p>
          <a:p>
            <a:pPr>
              <a:buNone/>
            </a:pPr>
            <a:r>
              <a:rPr lang="ru-RU" dirty="0" smtClean="0"/>
              <a:t> с пятидесятиметровой </a:t>
            </a:r>
          </a:p>
          <a:p>
            <a:pPr>
              <a:buNone/>
            </a:pPr>
            <a:r>
              <a:rPr lang="ru-RU" dirty="0" smtClean="0"/>
              <a:t>высоты величавой Камой,</a:t>
            </a:r>
          </a:p>
          <a:p>
            <a:pPr>
              <a:buNone/>
            </a:pPr>
            <a:r>
              <a:rPr lang="ru-RU" dirty="0" smtClean="0"/>
              <a:t> её извилистыми берегами, </a:t>
            </a:r>
          </a:p>
          <a:p>
            <a:pPr>
              <a:buNone/>
            </a:pPr>
            <a:r>
              <a:rPr lang="ru-RU" dirty="0" smtClean="0"/>
              <a:t>знаменитыми пойменными лугами,</a:t>
            </a:r>
          </a:p>
          <a:p>
            <a:pPr>
              <a:buNone/>
            </a:pPr>
            <a:r>
              <a:rPr lang="ru-RU" dirty="0" smtClean="0"/>
              <a:t> которые </a:t>
            </a:r>
          </a:p>
          <a:p>
            <a:pPr>
              <a:buNone/>
            </a:pPr>
            <a:r>
              <a:rPr lang="ru-RU" dirty="0" smtClean="0"/>
              <a:t>великолепно </a:t>
            </a:r>
          </a:p>
          <a:p>
            <a:pPr>
              <a:buNone/>
            </a:pPr>
            <a:r>
              <a:rPr lang="ru-RU" dirty="0" smtClean="0"/>
              <a:t>просматриваются сверху.</a:t>
            </a:r>
          </a:p>
          <a:p>
            <a:endParaRPr lang="ru-RU" dirty="0"/>
          </a:p>
        </p:txBody>
      </p:sp>
      <p:pic>
        <p:nvPicPr>
          <p:cNvPr id="4" name="Picture 3" descr="C:\Users\АБАК\Desktop\16.01.13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428868"/>
            <a:ext cx="357186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5442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Не раз приходил на это место работать великий земляк </a:t>
            </a:r>
            <a:r>
              <a:rPr lang="ru-RU" dirty="0" err="1" smtClean="0">
                <a:solidFill>
                  <a:srgbClr val="002060"/>
                </a:solidFill>
              </a:rPr>
              <a:t>Елабужан</a:t>
            </a:r>
            <a:r>
              <a:rPr lang="ru-RU" dirty="0" smtClean="0">
                <a:solidFill>
                  <a:srgbClr val="002060"/>
                </a:solidFill>
              </a:rPr>
              <a:t> Иван Шишкин.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АБАК\Desktop\16.01.13\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450059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БАК\Desktop\16.01.13\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214686"/>
            <a:ext cx="450059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70020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Создайте свой логотип </a:t>
            </a:r>
            <a:r>
              <a:rPr lang="ru-RU" sz="3600" b="1" dirty="0" smtClean="0">
                <a:solidFill>
                  <a:srgbClr val="002060"/>
                </a:solidFill>
              </a:rPr>
              <a:t>национального парка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«Нижняя Кама»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5072066" y="1527048"/>
            <a:ext cx="3733606" cy="457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30" name="Picture 6" descr="C:\Users\АБАК\Desktop\16.01.13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8358246" cy="1905000"/>
          </a:xfrm>
          <a:prstGeom prst="rect">
            <a:avLst/>
          </a:prstGeom>
          <a:noFill/>
        </p:spPr>
      </p:pic>
      <p:pic>
        <p:nvPicPr>
          <p:cNvPr id="1031" name="Picture 7" descr="C:\Users\АБАК\Desktop\16.01.13\6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214818"/>
            <a:ext cx="171451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АБАК\Desktop\16.01.13\6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357694"/>
            <a:ext cx="2381250" cy="160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Users\АБАК\Desktop\16.01.13\66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429132"/>
            <a:ext cx="238125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Посмотрите видео и дайте ему название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Picture 2" descr="C:\Users\АБАК\Desktop\16.01.13\ba9a52ddc4f19b526b17d5123cab19ac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286676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500430" y="2143116"/>
            <a:ext cx="2500330" cy="2286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00496" y="2357430"/>
            <a:ext cx="1571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Что нужно сделать, чтобы наша Земля оставалась чистой</a:t>
            </a:r>
            <a:r>
              <a:rPr lang="en-US" b="1" dirty="0" smtClean="0"/>
              <a:t>?</a:t>
            </a:r>
            <a:endParaRPr lang="ru-RU" b="1" dirty="0"/>
          </a:p>
        </p:txBody>
      </p:sp>
      <p:sp>
        <p:nvSpPr>
          <p:cNvPr id="6" name="Овал 5"/>
          <p:cNvSpPr/>
          <p:nvPr/>
        </p:nvSpPr>
        <p:spPr>
          <a:xfrm>
            <a:off x="714348" y="500042"/>
            <a:ext cx="1714512" cy="157163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929058" y="500042"/>
            <a:ext cx="1571636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000892" y="714356"/>
            <a:ext cx="1857388" cy="185738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929454" y="3929066"/>
            <a:ext cx="1785950" cy="164307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71934" y="4929198"/>
            <a:ext cx="2143140" cy="135732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500166" y="4929198"/>
            <a:ext cx="1785950" cy="128588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28596" y="2786058"/>
            <a:ext cx="1785950" cy="12858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28600"/>
            <a:ext cx="5621474" cy="205739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tx1"/>
                </a:solidFill>
              </a:rPr>
              <a:t>Всемирный День заповедников и национальных парков.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 11 января 1916 года в России появился первый государственный заповедник – </a:t>
            </a:r>
            <a:r>
              <a:rPr lang="ru-RU" sz="2200" b="1" dirty="0" err="1" smtClean="0">
                <a:solidFill>
                  <a:schemeClr val="tx1"/>
                </a:solidFill>
              </a:rPr>
              <a:t>Баргузинский</a:t>
            </a:r>
            <a:r>
              <a:rPr lang="ru-RU" sz="2200" b="1" dirty="0" smtClean="0">
                <a:solidFill>
                  <a:schemeClr val="tx1"/>
                </a:solidFill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Знаете ли Вы, что такое заповедник?</a:t>
            </a:r>
          </a:p>
          <a:p>
            <a:pPr algn="just">
              <a:buNone/>
            </a:pPr>
            <a:r>
              <a:rPr lang="ru-RU" dirty="0" smtClean="0"/>
              <a:t>              Заповедник - участок земли либо водного пространства, в пределах которого весь природный комплекс полностью и навечно изъят из хозяйственного использования и находится под охраной государства.</a:t>
            </a:r>
          </a:p>
          <a:p>
            <a:pPr algn="just">
              <a:buNone/>
            </a:pPr>
            <a:r>
              <a:rPr lang="ru-RU" dirty="0" smtClean="0"/>
              <a:t>               В заповеднике запрещается всякая деятельность, нарушающая природные комплексы или угрожающая их сохранности.</a:t>
            </a:r>
            <a:endParaRPr lang="ru-RU" dirty="0"/>
          </a:p>
        </p:txBody>
      </p:sp>
      <p:pic>
        <p:nvPicPr>
          <p:cNvPr id="1026" name="Picture 2" descr="C:\Users\АБАК\Desktop\16.01.13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2928958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А кто мне даст определение –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национальный парк?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503920" cy="4572000"/>
          </a:xfrm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ru-RU" dirty="0" smtClean="0"/>
              <a:t>                         Национальный парк (природный национальный парк) – </a:t>
            </a:r>
          </a:p>
          <a:p>
            <a:pPr algn="r">
              <a:buNone/>
            </a:pPr>
            <a:r>
              <a:rPr lang="ru-RU" dirty="0" smtClean="0"/>
              <a:t> это территория или акватория,</a:t>
            </a:r>
          </a:p>
          <a:p>
            <a:pPr algn="r">
              <a:buNone/>
            </a:pPr>
            <a:r>
              <a:rPr lang="ru-RU" dirty="0" smtClean="0"/>
              <a:t> на которой охраняются </a:t>
            </a:r>
          </a:p>
          <a:p>
            <a:pPr algn="r">
              <a:buNone/>
            </a:pPr>
            <a:r>
              <a:rPr lang="ru-RU" dirty="0" smtClean="0"/>
              <a:t>ландшафты и уникальные </a:t>
            </a:r>
          </a:p>
          <a:p>
            <a:pPr algn="r">
              <a:buNone/>
            </a:pPr>
            <a:r>
              <a:rPr lang="ru-RU" dirty="0" smtClean="0"/>
              <a:t>объекты природы. 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Чем национальный парк отличается от заповедника?</a:t>
            </a:r>
          </a:p>
          <a:p>
            <a:pPr algn="ctr">
              <a:buNone/>
            </a:pPr>
            <a:r>
              <a:rPr lang="ru-RU" dirty="0" smtClean="0"/>
              <a:t>Главное отличие национального парка от заповедника заключается в том, что заповедник не предполагает никакого вмешательства человека в природные процессы на своей территории, а национальный парк открыт для посещения.</a:t>
            </a:r>
            <a:endParaRPr lang="ru-RU" dirty="0"/>
          </a:p>
        </p:txBody>
      </p:sp>
      <p:pic>
        <p:nvPicPr>
          <p:cNvPr id="3075" name="Picture 3" descr="C:\Users\АБАК\Desktop\16.01.13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357190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000108"/>
            <a:ext cx="8503920" cy="5098940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ru-RU" sz="4800" dirty="0" smtClean="0"/>
          </a:p>
          <a:p>
            <a:pPr algn="ctr">
              <a:buNone/>
            </a:pPr>
            <a:r>
              <a:rPr lang="ru-RU" sz="4000" dirty="0" smtClean="0"/>
              <a:t>А на территории </a:t>
            </a:r>
          </a:p>
          <a:p>
            <a:pPr algn="ctr">
              <a:buNone/>
            </a:pPr>
            <a:r>
              <a:rPr lang="ru-RU" sz="4000" dirty="0" smtClean="0"/>
              <a:t>Республики Татарстан </a:t>
            </a:r>
          </a:p>
          <a:p>
            <a:pPr algn="ctr">
              <a:buNone/>
            </a:pPr>
            <a:r>
              <a:rPr lang="ru-RU" sz="4000" dirty="0" smtClean="0"/>
              <a:t>есть заповедники и национальные парки? </a:t>
            </a:r>
            <a:br>
              <a:rPr lang="ru-RU" sz="4000" dirty="0" smtClean="0"/>
            </a:br>
            <a:r>
              <a:rPr lang="ru-RU" sz="4000" dirty="0" smtClean="0"/>
              <a:t>Вы можете назвать их?</a:t>
            </a:r>
            <a:endParaRPr lang="ru-RU" sz="4000" dirty="0"/>
          </a:p>
        </p:txBody>
      </p:sp>
      <p:pic>
        <p:nvPicPr>
          <p:cNvPr id="4098" name="Picture 2" descr="C:\Users\АБАК\Desktop\16.01.13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292895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АБАК\Desktop\16.01.13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5214950"/>
            <a:ext cx="19621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34301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Волжско-Камский государственный природный биосферный заповедник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3" name="Picture 3" descr="C:\Users\АБАК\Desktop\16.01.13\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350046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АБАК\Desktop\16.01.13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643182"/>
            <a:ext cx="350046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АБАК\Desktop\16.01.13\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286256"/>
            <a:ext cx="307183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Users\АБАК\Desktop\16.01.13\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143380"/>
            <a:ext cx="235745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C:\Users\АБАК\Desktop\16.01.13\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1785926"/>
            <a:ext cx="164307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76024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88640"/>
            <a:ext cx="8503920" cy="5910408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ru-RU" dirty="0" smtClean="0"/>
              <a:t>    </a:t>
            </a:r>
            <a:r>
              <a:rPr lang="en-US" dirty="0" smtClean="0"/>
              <a:t>           </a:t>
            </a:r>
            <a:r>
              <a:rPr lang="ru-RU" dirty="0" smtClean="0"/>
              <a:t> История заповедного дела в нашей республике началась с 1960 года, когда был создан </a:t>
            </a:r>
            <a:r>
              <a:rPr lang="ru-RU" b="1" i="1" dirty="0" err="1" smtClean="0"/>
              <a:t>Волжско</a:t>
            </a:r>
            <a:r>
              <a:rPr lang="ru-RU" b="1" i="1" dirty="0" smtClean="0"/>
              <a:t> – Камский заповедник</a:t>
            </a:r>
            <a:r>
              <a:rPr lang="ru-RU" dirty="0" smtClean="0"/>
              <a:t>, состоящий из двух участков - </a:t>
            </a:r>
            <a:r>
              <a:rPr lang="ru-RU" b="1" dirty="0" err="1" smtClean="0"/>
              <a:t>Раифского</a:t>
            </a:r>
            <a:r>
              <a:rPr lang="ru-RU" b="1" dirty="0" smtClean="0"/>
              <a:t> и </a:t>
            </a:r>
            <a:r>
              <a:rPr lang="ru-RU" b="1" dirty="0" err="1" smtClean="0"/>
              <a:t>Саралинского</a:t>
            </a:r>
            <a:r>
              <a:rPr lang="ru-RU" dirty="0" smtClean="0"/>
              <a:t>.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    </a:t>
            </a:r>
            <a:r>
              <a:rPr lang="ru-RU" dirty="0" smtClean="0"/>
              <a:t> </a:t>
            </a:r>
            <a:r>
              <a:rPr lang="en-US" dirty="0" smtClean="0"/>
              <a:t>            </a:t>
            </a:r>
            <a:r>
              <a:rPr lang="ru-RU" dirty="0" smtClean="0"/>
              <a:t>Площадь – 10091 га. Зарегистрировано более 850 видов растений. Здесь обитают 345 видов позвоночных животных, более 300 – беспозвоночных.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7" name="Picture 3" descr="C:\Users\АБАК\Desktop\16.01.13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786190"/>
            <a:ext cx="357186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214290"/>
            <a:ext cx="8503920" cy="5884758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                    </a:t>
            </a:r>
            <a:r>
              <a:rPr lang="ru-RU" dirty="0" smtClean="0"/>
              <a:t>Большую ценность представляют водоёмы заповедника – это </a:t>
            </a:r>
            <a:r>
              <a:rPr lang="ru-RU" dirty="0" err="1" smtClean="0"/>
              <a:t>Раифское</a:t>
            </a:r>
            <a:r>
              <a:rPr lang="ru-RU" dirty="0" smtClean="0"/>
              <a:t> озеро, Линево, </a:t>
            </a:r>
            <a:r>
              <a:rPr lang="ru-RU" dirty="0" err="1" smtClean="0"/>
              <a:t>Илантово</a:t>
            </a:r>
            <a:r>
              <a:rPr lang="ru-RU" dirty="0" smtClean="0"/>
              <a:t>, Гнилое, реки Сер – </a:t>
            </a:r>
            <a:r>
              <a:rPr lang="ru-RU" dirty="0" err="1" smtClean="0"/>
              <a:t>Булак</a:t>
            </a:r>
            <a:r>
              <a:rPr lang="ru-RU" dirty="0" smtClean="0"/>
              <a:t> и Сумка. Жемчужина заповедника – уникальный старинный </a:t>
            </a:r>
            <a:r>
              <a:rPr lang="ru-RU" b="1" i="1" dirty="0" smtClean="0"/>
              <a:t>дендрарий,</a:t>
            </a:r>
            <a:r>
              <a:rPr lang="ru-RU" dirty="0" smtClean="0"/>
              <a:t> в котором представлена коллекция деревьев и кустарников трёх континентов –</a:t>
            </a:r>
            <a:endParaRPr lang="en-US" dirty="0" smtClean="0"/>
          </a:p>
          <a:p>
            <a:pPr algn="just">
              <a:buNone/>
            </a:pPr>
            <a:r>
              <a:rPr lang="ru-RU" dirty="0" smtClean="0"/>
              <a:t> </a:t>
            </a:r>
            <a:r>
              <a:rPr lang="en-US" dirty="0" smtClean="0"/>
              <a:t>  </a:t>
            </a:r>
            <a:r>
              <a:rPr lang="ru-RU" dirty="0" smtClean="0"/>
              <a:t>всего более 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   </a:t>
            </a:r>
            <a:r>
              <a:rPr lang="ru-RU" dirty="0" smtClean="0"/>
              <a:t>500 видов и</a:t>
            </a:r>
            <a:endParaRPr lang="en-US" dirty="0" smtClean="0"/>
          </a:p>
          <a:p>
            <a:pPr algn="just">
              <a:buNone/>
            </a:pPr>
            <a:r>
              <a:rPr lang="ru-RU" dirty="0" smtClean="0"/>
              <a:t> </a:t>
            </a:r>
            <a:r>
              <a:rPr lang="en-US" dirty="0" smtClean="0"/>
              <a:t>  </a:t>
            </a:r>
            <a:r>
              <a:rPr lang="ru-RU" dirty="0" smtClean="0"/>
              <a:t>форм.</a:t>
            </a:r>
            <a:endParaRPr lang="ru-RU" dirty="0"/>
          </a:p>
        </p:txBody>
      </p:sp>
      <p:pic>
        <p:nvPicPr>
          <p:cNvPr id="7170" name="Picture 2" descr="C:\Users\АБАК\Desktop\16.01.13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857496"/>
            <a:ext cx="5013353" cy="3327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224</TotalTime>
  <Words>435</Words>
  <Application>Microsoft Office PowerPoint</Application>
  <PresentationFormat>Экран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Официальная</vt:lpstr>
      <vt:lpstr>«Урок чистоты»</vt:lpstr>
      <vt:lpstr>Посмотрите видео и дайте ему название</vt:lpstr>
      <vt:lpstr>Слайд 3</vt:lpstr>
      <vt:lpstr>Всемирный День заповедников и национальных парков.  11 января 1916 года в России появился первый государственный заповедник – Баргузинский.  </vt:lpstr>
      <vt:lpstr>А кто мне даст определение –  национальный парк? </vt:lpstr>
      <vt:lpstr>Слайд 6</vt:lpstr>
      <vt:lpstr>Волжско-Камский государственный природный биосферный заповедник </vt:lpstr>
      <vt:lpstr> </vt:lpstr>
      <vt:lpstr>Слайд 9</vt:lpstr>
      <vt:lpstr>А кто знает, что обозначает слово дендрарий? </vt:lpstr>
      <vt:lpstr>Единственный в нашей республике национальный парк «Нижняя Кама». </vt:lpstr>
      <vt:lpstr>Самый живописный  уголок парка</vt:lpstr>
      <vt:lpstr>Не раз приходил на это место работать великий земляк Елабужан Иван Шишкин. </vt:lpstr>
      <vt:lpstr>Создайте свой логотип национального парка «Нижняя Кама»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«Урок чистоты»</dc:title>
  <dc:creator>Гульнара</dc:creator>
  <cp:lastModifiedBy>Hi-tech</cp:lastModifiedBy>
  <cp:revision>26</cp:revision>
  <dcterms:created xsi:type="dcterms:W3CDTF">2013-01-14T14:52:00Z</dcterms:created>
  <dcterms:modified xsi:type="dcterms:W3CDTF">2013-01-16T09:10:09Z</dcterms:modified>
</cp:coreProperties>
</file>